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38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47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12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6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74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2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03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9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8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7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7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4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8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1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4BFF348-A023-431C-8F80-F4A2DB61484A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E2EEEA-0652-4454-874B-A60EF0A89C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41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3F71D-A405-42C5-92FE-9491C70C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26520"/>
            <a:ext cx="5960165" cy="3429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06DEB-A066-4ED4-9959-CF196713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48253"/>
            <a:ext cx="12192000" cy="3574773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алкоголя на организм подростка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7BD03A-6D72-4EB9-B2A0-C790CDD6C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24440" y="6317973"/>
            <a:ext cx="4639849" cy="33793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Варвара 211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678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30B9DF-F53C-4AD8-A914-954F1492C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" t="7898" r="755" b="40508"/>
          <a:stretch/>
        </p:blipFill>
        <p:spPr>
          <a:xfrm>
            <a:off x="0" y="2703443"/>
            <a:ext cx="12192000" cy="4154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4946D-85BA-40AF-9221-51BB3F07697F}"/>
              </a:ext>
            </a:extLst>
          </p:cNvPr>
          <p:cNvSpPr txBox="1"/>
          <p:nvPr/>
        </p:nvSpPr>
        <p:spPr>
          <a:xfrm>
            <a:off x="0" y="1176993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делай выбор в пользу здоровья!</a:t>
            </a:r>
          </a:p>
        </p:txBody>
      </p:sp>
    </p:spTree>
    <p:extLst>
      <p:ext uri="{BB962C8B-B14F-4D97-AF65-F5344CB8AC3E}">
        <p14:creationId xmlns:p14="http://schemas.microsoft.com/office/powerpoint/2010/main" val="335830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D824E-A2D0-4B9A-9D4F-1F3AE045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27" y="2283693"/>
            <a:ext cx="6289933" cy="419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5BB5A-AE93-45A3-9A4F-44620CE8C272}"/>
              </a:ext>
            </a:extLst>
          </p:cNvPr>
          <p:cNvSpPr txBox="1"/>
          <p:nvPr/>
        </p:nvSpPr>
        <p:spPr>
          <a:xfrm>
            <a:off x="514350" y="1528180"/>
            <a:ext cx="609765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Генетическая предрасположенность;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с раннего детства;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Социальный фактор;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Следование примеру пьющих родителей;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интереса;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Психологические факторы.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74D80-C597-4BB6-ADCB-6CEB01BDDF5B}"/>
              </a:ext>
            </a:extLst>
          </p:cNvPr>
          <p:cNvSpPr txBox="1"/>
          <p:nvPr/>
        </p:nvSpPr>
        <p:spPr>
          <a:xfrm>
            <a:off x="0" y="7440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Причинами подросткового алкоголизма считаются следующие: </a:t>
            </a:r>
          </a:p>
        </p:txBody>
      </p:sp>
    </p:spTree>
    <p:extLst>
      <p:ext uri="{BB962C8B-B14F-4D97-AF65-F5344CB8AC3E}">
        <p14:creationId xmlns:p14="http://schemas.microsoft.com/office/powerpoint/2010/main" val="391287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A4C76-A200-4944-A1F4-AD37134F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05000"/>
          </a:xfrm>
        </p:spPr>
        <p:txBody>
          <a:bodyPr/>
          <a:lstStyle/>
          <a:p>
            <a:pPr algn="ctr"/>
            <a:r>
              <a:rPr lang="ru-RU" dirty="0"/>
              <a:t>Алкоголь - похититель рассудка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039CE89-EFCC-48D3-AE28-7C09E6624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779" y="1905000"/>
            <a:ext cx="6097655" cy="3952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BA8BF1-089B-43B8-BFE2-D528A0FE2F7D}"/>
              </a:ext>
            </a:extLst>
          </p:cNvPr>
          <p:cNvSpPr txBox="1"/>
          <p:nvPr/>
        </p:nvSpPr>
        <p:spPr>
          <a:xfrm>
            <a:off x="238540" y="1997333"/>
            <a:ext cx="60976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алкоголя на подростка, его неокрепший, еще только формирующийся организм, порой бывает смертельно опасно.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упоминаний о коматозных состояниях подростков, и даже о летальных исходах, спровоцированных алкоголем.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— последствия халатного отношения к собственным детям, неумения по достоинству оценить коварного и опасного врага — алкоголь и его влияние на подростка.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08497-C208-4D65-A961-AB65E9DBB1B5}"/>
              </a:ext>
            </a:extLst>
          </p:cNvPr>
          <p:cNvSpPr txBox="1"/>
          <p:nvPr/>
        </p:nvSpPr>
        <p:spPr>
          <a:xfrm>
            <a:off x="238540" y="1535668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алкоголя на организм подростка </a:t>
            </a:r>
          </a:p>
        </p:txBody>
      </p:sp>
    </p:spTree>
    <p:extLst>
      <p:ext uri="{BB962C8B-B14F-4D97-AF65-F5344CB8AC3E}">
        <p14:creationId xmlns:p14="http://schemas.microsoft.com/office/powerpoint/2010/main" val="427416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1526D7-ABB4-4AFA-B946-37E691579131}"/>
              </a:ext>
            </a:extLst>
          </p:cNvPr>
          <p:cNvSpPr txBox="1"/>
          <p:nvPr/>
        </p:nvSpPr>
        <p:spPr>
          <a:xfrm>
            <a:off x="385142" y="140559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Разберем такую причину как интерес!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F3739-D219-42E8-B542-769FC610FE78}"/>
              </a:ext>
            </a:extLst>
          </p:cNvPr>
          <p:cNvSpPr txBox="1"/>
          <p:nvPr/>
        </p:nvSpPr>
        <p:spPr>
          <a:xfrm>
            <a:off x="385142" y="302352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интереса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7ED670-0BBB-46F1-822F-09FA4737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514" y="2359412"/>
            <a:ext cx="6019440" cy="3675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14898B-F993-4FA8-8FEF-8080A59182A6}"/>
              </a:ext>
            </a:extLst>
          </p:cNvPr>
          <p:cNvSpPr txBox="1"/>
          <p:nvPr/>
        </p:nvSpPr>
        <p:spPr>
          <a:xfrm>
            <a:off x="378046" y="3017499"/>
            <a:ext cx="5101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 почему подросткам интересно открывать для себя мир алкоголя?</a:t>
            </a:r>
          </a:p>
        </p:txBody>
      </p:sp>
    </p:spTree>
    <p:extLst>
      <p:ext uri="{BB962C8B-B14F-4D97-AF65-F5344CB8AC3E}">
        <p14:creationId xmlns:p14="http://schemas.microsoft.com/office/powerpoint/2010/main" val="316522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9420BB-4F2D-4B41-8718-15D0E384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" y="884583"/>
            <a:ext cx="5572227" cy="1603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34FA-5711-4255-B147-64EABC5D39B2}"/>
              </a:ext>
            </a:extLst>
          </p:cNvPr>
          <p:cNvSpPr txBox="1"/>
          <p:nvPr/>
        </p:nvSpPr>
        <p:spPr>
          <a:xfrm>
            <a:off x="278295" y="2696691"/>
            <a:ext cx="110920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причина это то что подросток хочет узнать что же это такое?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 давайте же разберемся что такое алкоголь и как он влияет на человека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6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CCB10C-32DA-49EC-B1A8-26511E8A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3" y="3427673"/>
            <a:ext cx="5998264" cy="32390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813B0F-88D8-443F-A0BB-EE88934A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3" y="191264"/>
            <a:ext cx="5201478" cy="34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3BECC9-9DC2-4F27-94FE-F27D1C11D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53" y="3429064"/>
            <a:ext cx="4316896" cy="32376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27E08D-AC01-497F-A877-CFB4AD6F6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652" y="190633"/>
            <a:ext cx="5824053" cy="32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70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8A442D0-CFFC-47B0-86EF-7351FED6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21" y="1326333"/>
            <a:ext cx="3926918" cy="45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D2BD3-CCB0-45C7-B9F8-EE9CAB74D2B9}"/>
              </a:ext>
            </a:extLst>
          </p:cNvPr>
          <p:cNvSpPr txBox="1"/>
          <p:nvPr/>
        </p:nvSpPr>
        <p:spPr>
          <a:xfrm>
            <a:off x="327992" y="1177644"/>
            <a:ext cx="83389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 – сильное психотропное вещество, воздействующее на психику и поведение человека.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FCFFB-66EA-45E6-8980-85700F6BDE59}"/>
              </a:ext>
            </a:extLst>
          </p:cNvPr>
          <p:cNvSpPr txBox="1"/>
          <p:nvPr/>
        </p:nvSpPr>
        <p:spPr>
          <a:xfrm>
            <a:off x="327992" y="25330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А</a:t>
            </a:r>
            <a:r>
              <a:rPr lang="ru-RU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лкоголь?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61360-CCFE-49CD-BCDB-086A936A74ED}"/>
              </a:ext>
            </a:extLst>
          </p:cNvPr>
          <p:cNvSpPr txBox="1"/>
          <p:nvPr/>
        </p:nvSpPr>
        <p:spPr>
          <a:xfrm>
            <a:off x="327992" y="2286649"/>
            <a:ext cx="83389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АЛКОГОЛИЗМ — злоупотребление спиртными напитками; пагубно влияет на здоровье и трудоспособность человека.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B90D4E-8585-4A37-B618-AD6BD2548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" y="3612008"/>
            <a:ext cx="7166113" cy="3174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2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91372D-A2F6-4C93-9790-29D68D28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37" y="1893469"/>
            <a:ext cx="5957300" cy="443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A3097-2797-450C-915A-C2E6D3A79D68}"/>
              </a:ext>
            </a:extLst>
          </p:cNvPr>
          <p:cNvSpPr txBox="1"/>
          <p:nvPr/>
        </p:nvSpPr>
        <p:spPr>
          <a:xfrm>
            <a:off x="365263" y="1116233"/>
            <a:ext cx="609765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алкоголя на организм проявляется следующим образом: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егативно воздействует на клетки органов;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мутации и образованию онкологии;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употреблении во время беременности может привести к необратимым последствиям для плода;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вляется наркотиком;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арушает нормальный обмен веществ;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 иммунитет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550C3-5768-466F-B3D0-28E503E8848F}"/>
              </a:ext>
            </a:extLst>
          </p:cNvPr>
          <p:cNvSpPr txBox="1"/>
          <p:nvPr/>
        </p:nvSpPr>
        <p:spPr>
          <a:xfrm>
            <a:off x="0" y="27719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алкоголя на организм </a:t>
            </a:r>
          </a:p>
        </p:txBody>
      </p:sp>
    </p:spTree>
    <p:extLst>
      <p:ext uri="{BB962C8B-B14F-4D97-AF65-F5344CB8AC3E}">
        <p14:creationId xmlns:p14="http://schemas.microsoft.com/office/powerpoint/2010/main" val="161861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E591FA-2591-4E01-8E28-9D2978F6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76" y="2524539"/>
            <a:ext cx="6873461" cy="38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1269C-1EC4-407D-BF02-2A099506BF1C}"/>
              </a:ext>
            </a:extLst>
          </p:cNvPr>
          <p:cNvSpPr txBox="1"/>
          <p:nvPr/>
        </p:nvSpPr>
        <p:spPr>
          <a:xfrm>
            <a:off x="365263" y="1443841"/>
            <a:ext cx="6800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0" i="0" dirty="0">
                <a:effectLst/>
                <a:latin typeface="Times New Roman" panose="02020603050405020304" pitchFamily="18" charset="0"/>
              </a:rPr>
              <a:t>Влияние алкоголя на печень связано с ее основной функцией – очищением организма от токсинов и вредных веществ. Длительный прием алкоголя приводит к поражению печени этанолом и нарушению ее работоспособности. Когда печень не справляется с функцией фильтрации, все ядовитые вещества попадают с кровью к другим органам.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3B683-9DC5-45C5-B7D4-5F89259994FD}"/>
              </a:ext>
            </a:extLst>
          </p:cNvPr>
          <p:cNvSpPr txBox="1"/>
          <p:nvPr/>
        </p:nvSpPr>
        <p:spPr>
          <a:xfrm>
            <a:off x="365263" y="380330"/>
            <a:ext cx="6097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Влияние на печень 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207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110</TotalTime>
  <Words>295</Words>
  <Application>Microsoft Office PowerPoint</Application>
  <PresentationFormat>Широкоэкранный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Times New Roman</vt:lpstr>
      <vt:lpstr>Сетка</vt:lpstr>
      <vt:lpstr>Влияние алкоголя на организм подростка</vt:lpstr>
      <vt:lpstr>Презентация PowerPoint</vt:lpstr>
      <vt:lpstr>Алкоголь - похититель рассудка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алкоголя на организм подростка</dc:title>
  <dc:creator>Admin</dc:creator>
  <cp:lastModifiedBy>Admin</cp:lastModifiedBy>
  <cp:revision>2</cp:revision>
  <dcterms:created xsi:type="dcterms:W3CDTF">2021-12-16T18:50:49Z</dcterms:created>
  <dcterms:modified xsi:type="dcterms:W3CDTF">2021-12-16T20:41:46Z</dcterms:modified>
</cp:coreProperties>
</file>